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0"/>
  </p:notes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1" r:id="rId9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6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322C0-874E-4A86-87D3-A31A369774F9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DEA18-99B6-478B-9F15-8528AA4729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DEA18-99B6-478B-9F15-8528AA472994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1A36-4EFC-4E99-B04C-0D34A395011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278-DCE2-4EA8-A7FB-D223FB026E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1A36-4EFC-4E99-B04C-0D34A395011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278-DCE2-4EA8-A7FB-D223FB026E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1A36-4EFC-4E99-B04C-0D34A395011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278-DCE2-4EA8-A7FB-D223FB026E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1A36-4EFC-4E99-B04C-0D34A395011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278-DCE2-4EA8-A7FB-D223FB026E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1A36-4EFC-4E99-B04C-0D34A395011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278-DCE2-4EA8-A7FB-D223FB026E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1A36-4EFC-4E99-B04C-0D34A395011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278-DCE2-4EA8-A7FB-D223FB026E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1A36-4EFC-4E99-B04C-0D34A395011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278-DCE2-4EA8-A7FB-D223FB026E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1A36-4EFC-4E99-B04C-0D34A395011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278-DCE2-4EA8-A7FB-D223FB026E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1A36-4EFC-4E99-B04C-0D34A395011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278-DCE2-4EA8-A7FB-D223FB026E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1A36-4EFC-4E99-B04C-0D34A395011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278-DCE2-4EA8-A7FB-D223FB026E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1A36-4EFC-4E99-B04C-0D34A395011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E278-DCE2-4EA8-A7FB-D223FB026E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B1A36-4EFC-4E99-B04C-0D34A395011E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BE278-DCE2-4EA8-A7FB-D223FB026E1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2480" y="2130426"/>
            <a:ext cx="9361040" cy="1470025"/>
          </a:xfrm>
        </p:spPr>
        <p:txBody>
          <a:bodyPr>
            <a:normAutofit fontScale="90000"/>
          </a:bodyPr>
          <a:lstStyle/>
          <a:p>
            <a:r>
              <a:rPr lang="ru-RU" sz="89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побороть </a:t>
            </a:r>
            <a:r>
              <a:rPr lang="ru-RU" sz="89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страх</a:t>
            </a:r>
            <a:br>
              <a:rPr lang="ru-RU" sz="89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89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89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 </a:t>
            </a:r>
            <a:r>
              <a:rPr lang="ru-RU" sz="89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89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89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экзаменами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6309320"/>
            <a:ext cx="6934200" cy="36004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Советы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психолога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1"/>
            <a:ext cx="8420100" cy="980728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готовиться к экзаменам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472" y="980728"/>
            <a:ext cx="5544616" cy="5544616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Помните, что экзамен – лишь одно из испытаний, которые приготовила вам жизнь. А если рассматривать экзамен как способ проявить себя, то он из чего-то неведомого и пугающего превращается в отличный способ самоутвердиться и повысить свою самооценку.</a:t>
            </a:r>
          </a:p>
          <a:p>
            <a:pPr algn="l"/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Заранее поставьте перед собой цель.</a:t>
            </a:r>
          </a:p>
          <a:p>
            <a:pPr algn="l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помните: нельзя всегда и во всём быть совершенным. И даже если ваши достижения далеки от идеала, </a:t>
            </a:r>
          </a:p>
          <a:p>
            <a:pPr algn="l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они – только ваши.</a:t>
            </a:r>
          </a:p>
          <a:p>
            <a:pPr algn="l"/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5" descr="C:\Users\учитель\Desktop\223137\1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1072" y="673358"/>
            <a:ext cx="4458818" cy="63022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464" y="260648"/>
            <a:ext cx="9649072" cy="6408712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бойтесь ошибиться. Люди, настроенные на успех и преодоление трудностей, как правило, успешнее тех, кто старается избегать неудач.</a:t>
            </a:r>
          </a:p>
          <a:p>
            <a:pPr algn="l"/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Помните, что все материалы экзамена составлялись на базе школьной программы. А значит, ничего невозможного и сверхсложного там нет.</a:t>
            </a:r>
          </a:p>
          <a:p>
            <a:pPr algn="l"/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к экзамену – дело долгое и занимает много времени. Но она не должна занимать всё время! Не бойтесь отвлечься на хобби, прогулки, общение с друзьями. По возможности переключайтесь с умственной деятельности на физическую. И помните: внимание и концентрация ослабевают уже после 40-50 минут после начала занятий. </a:t>
            </a:r>
          </a:p>
          <a:p>
            <a:pPr algn="l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Десяти - пятнадцатиминутные перерывы помогут не только разгрузить напряжённый мозг, но и дадут ему время на восстановление и работу с новой силой.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124744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делать на экзамене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464" y="3356992"/>
            <a:ext cx="9577064" cy="3312367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Пробеги глазами весь тест, чтобы увидеть, какого типа задания в нём содержатся, – это поможет настроиться на работу.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Внимательно прочитай вопрос до конца, чтобы понять его смысл. Характерная ошибка во время тестирования: многие, не дочитав до конца, по первым словам уже предполагают ответ и торопятся его вписать.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не знаешь ответа на вопрос или не уверен в нём, пропусти его и отметь, чтобы потом к нему вернуться.</a:t>
            </a:r>
          </a:p>
          <a:p>
            <a:endParaRPr lang="ru-RU" sz="1800" dirty="0"/>
          </a:p>
        </p:txBody>
      </p:sp>
      <p:pic>
        <p:nvPicPr>
          <p:cNvPr id="4098" name="Picture 2" descr="C:\Users\учитель\Desktop\223137\examination-5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4888" y="980728"/>
            <a:ext cx="2279700" cy="2279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464" y="548680"/>
            <a:ext cx="9649072" cy="6120679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не успеваешь в течение отведённого времени ответить на вопрос, есть смысл положиться на свою интуицию и указать наиболее вероятный вариант.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Думай только о текущем задании! Когда ты видишь новое задание, забудь о том, что было в предыдущем. Задания в тестах, как правило, не связаны друг с другом, поэтому метод решения одного будет ошибочным для другого.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не смог ответить на один вопрос – забудь о неудаче.  Думай только о том, что каждое новое задание – это шанс на дополнительные баллы.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Исключай. Многие задания можно решить быстрее, если начать не с поиска правильного ответа, а с исключения тех, которые явно не подходят.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Оставь время на проверку. Спланируй работу так, чтобы осталось время хотя бы пробежать глазами то, что ты написал.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78098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Советы родителям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464" y="1600201"/>
            <a:ext cx="9649072" cy="5069159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Помните, что результат экзамена – далеко не самое главное в жизни. И вашей, и вашего ребёнка.</a:t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Объясните ребёнку, что результат экзамена – не самый совершенный способ измерения его способностей и возможностей.</a:t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Наблюдайте за самочувствием ребёнка. Переутомление крайне опасно для него!</a:t>
            </a:r>
          </a:p>
          <a:p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Постарайтесь сделать рацион выпускника максимально сбалансированным.</a:t>
            </a:r>
          </a:p>
          <a:p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Помогите ребёнку составить свою методику подготовки с учётом распределения заданий и ориентирования во времени.</a:t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Совместно разработайте собственную стратегию решения тестов, вам же отлично известны сильные и слабые стороны ребёнка, его склад мышления.</a:t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Хвалите ребёнка за то, что он делает хорошо.</a:t>
            </a:r>
          </a:p>
          <a:p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Подбодрите его, ведь чем сильнее он волнуется, тем больше вероятность ошибиться.</a:t>
            </a:r>
          </a:p>
          <a:p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850106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нельзя делать родителям!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464" y="1628800"/>
            <a:ext cx="9649072" cy="4525963"/>
          </a:xfrm>
        </p:spPr>
        <p:txBody>
          <a:bodyPr>
            <a:normAutofit/>
          </a:bodyPr>
          <a:lstStyle/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запугивайте ребёнка. Он и сам знает, насколько важны экзамены и их результаты. Лишние напоминания об этом только повысят тревожность.</a:t>
            </a:r>
          </a:p>
          <a:p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показывайте ребёнку своего волнения. Оно  всегда почти сразу же передаётся детям. Ведите себя спокойно, сдержанно и уверенно.</a:t>
            </a:r>
          </a:p>
          <a:p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 в коем случае не давайте ребёнку успокаивающих препаратов. Они тормозят мыслительные процессы. Так что таблетки лучше приберечь для себя.</a:t>
            </a:r>
          </a:p>
          <a:p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критикуйте ребёнка после экзаменов. Ведь на них жизнь не заканчивается.</a:t>
            </a:r>
          </a:p>
          <a:p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80" name="Picture 8" descr="C:\Users\учитель\Desktop\223137\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672" y="4929622"/>
            <a:ext cx="5616624" cy="1928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223137\sm_full.asp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2680" y="260648"/>
            <a:ext cx="5724965" cy="61610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438</Words>
  <Application>Microsoft Office PowerPoint</Application>
  <PresentationFormat>Лист A4 (210x297 мм)</PresentationFormat>
  <Paragraphs>43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Как побороть страх  перед  экзаменами </vt:lpstr>
      <vt:lpstr>Как готовиться к экзаменам</vt:lpstr>
      <vt:lpstr>Слайд 3</vt:lpstr>
      <vt:lpstr>Что делать на экзамене</vt:lpstr>
      <vt:lpstr>Слайд 5</vt:lpstr>
      <vt:lpstr>Советы родителям</vt:lpstr>
      <vt:lpstr>Что нельзя делать родителям!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побороть страх  перед  экзаменами</dc:title>
  <dc:creator>учитель</dc:creator>
  <cp:lastModifiedBy>учитель</cp:lastModifiedBy>
  <cp:revision>5</cp:revision>
  <dcterms:created xsi:type="dcterms:W3CDTF">2017-04-20T08:49:02Z</dcterms:created>
  <dcterms:modified xsi:type="dcterms:W3CDTF">2017-04-20T09:30:37Z</dcterms:modified>
</cp:coreProperties>
</file>