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306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76D6-19B0-4C4A-A9E8-8BBF6FF06381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E78B-D6D2-4A37-901E-D61DE5CBE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12" Type="http://schemas.openxmlformats.org/officeDocument/2006/relationships/image" Target="../media/image39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11" Type="http://schemas.openxmlformats.org/officeDocument/2006/relationships/image" Target="../media/image38.jpeg"/><Relationship Id="rId5" Type="http://schemas.openxmlformats.org/officeDocument/2006/relationships/image" Target="../media/image32.jpeg"/><Relationship Id="rId10" Type="http://schemas.openxmlformats.org/officeDocument/2006/relationships/image" Target="../media/image37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i="1" dirty="0" smtClean="0">
                <a:solidFill>
                  <a:schemeClr val="accent2">
                    <a:lumMod val="75000"/>
                  </a:schemeClr>
                </a:solidFill>
              </a:rPr>
              <a:t>Все мы родом из этой школы</a:t>
            </a:r>
            <a:endParaRPr lang="ru-RU" sz="6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МБОУ СОШ №57</a:t>
            </a:r>
          </a:p>
          <a:p>
            <a:r>
              <a:rPr lang="ru-RU" b="1" dirty="0">
                <a:solidFill>
                  <a:srgbClr val="C00000"/>
                </a:solidFill>
              </a:rPr>
              <a:t>и</a:t>
            </a:r>
            <a:r>
              <a:rPr lang="ru-RU" b="1" dirty="0" smtClean="0">
                <a:solidFill>
                  <a:srgbClr val="C00000"/>
                </a:solidFill>
              </a:rPr>
              <a:t>мени В.Х.Хохрякова г.Пензы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Логинова Наталья (выпуск 2002) – мама ученика 2в </a:t>
            </a:r>
            <a:r>
              <a:rPr lang="ru-RU" sz="2200" b="1" dirty="0" err="1" smtClean="0">
                <a:solidFill>
                  <a:schemeClr val="accent2">
                    <a:lumMod val="75000"/>
                  </a:schemeClr>
                </a:solidFill>
              </a:rPr>
              <a:t>Проворнова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 Вадима, активный помощник в подготовке всех школьных праздников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Горюнова Юлия    (выпуск 2000) – лаборант МБОУ СОШ №57 </a:t>
            </a:r>
            <a:r>
              <a:rPr lang="ru-RU" sz="2200" b="1" dirty="0" err="1" smtClean="0">
                <a:solidFill>
                  <a:schemeClr val="accent2">
                    <a:lumMod val="75000"/>
                  </a:schemeClr>
                </a:solidFill>
              </a:rPr>
              <a:t>им.В.Х.Хохрякова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, участник всех школьных мероприятий</a:t>
            </a: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9" name="Picture 3" descr="F:\фото скан\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1928802"/>
            <a:ext cx="3235353" cy="2071702"/>
          </a:xfrm>
          <a:prstGeom prst="rect">
            <a:avLst/>
          </a:prstGeom>
          <a:noFill/>
        </p:spPr>
      </p:pic>
      <p:pic>
        <p:nvPicPr>
          <p:cNvPr id="4100" name="Picture 4" descr="F:\фото скан\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4214818"/>
            <a:ext cx="3286148" cy="2185148"/>
          </a:xfrm>
          <a:prstGeom prst="rect">
            <a:avLst/>
          </a:prstGeom>
          <a:noFill/>
        </p:spPr>
      </p:pic>
      <p:pic>
        <p:nvPicPr>
          <p:cNvPr id="1026" name="Picture 2" descr="F:\1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1928802"/>
            <a:ext cx="2856029" cy="434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5409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Школа – колыбель талантов</a:t>
            </a:r>
            <a:b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Выпускники и учащиеся вместе на школьной сцене!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2" name="Picture 2" descr="F:\школьное братство\_YLau-gzCv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595332"/>
            <a:ext cx="4110179" cy="2739049"/>
          </a:xfrm>
          <a:prstGeom prst="rect">
            <a:avLst/>
          </a:prstGeom>
          <a:noFill/>
        </p:spPr>
      </p:pic>
      <p:pic>
        <p:nvPicPr>
          <p:cNvPr id="5123" name="Picture 3" descr="F:\школьное братство\DSCN55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1643050"/>
            <a:ext cx="3500462" cy="2625346"/>
          </a:xfrm>
          <a:prstGeom prst="rect">
            <a:avLst/>
          </a:prstGeom>
          <a:noFill/>
        </p:spPr>
      </p:pic>
      <p:pic>
        <p:nvPicPr>
          <p:cNvPr id="5125" name="Picture 5" descr="F:\школьное братство\Копия DSC_02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4478190"/>
            <a:ext cx="3857620" cy="2168927"/>
          </a:xfrm>
          <a:prstGeom prst="rect">
            <a:avLst/>
          </a:prstGeom>
          <a:noFill/>
        </p:spPr>
      </p:pic>
      <p:pic>
        <p:nvPicPr>
          <p:cNvPr id="3074" name="Picture 2" descr="F:\школьное братство\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28662" y="4499676"/>
            <a:ext cx="3214710" cy="2129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F:\школьное братство\IMG_619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554016"/>
            <a:ext cx="4024340" cy="3018255"/>
          </a:xfrm>
          <a:prstGeom prst="rect">
            <a:avLst/>
          </a:prstGeom>
          <a:noFill/>
        </p:spPr>
      </p:pic>
      <p:pic>
        <p:nvPicPr>
          <p:cNvPr id="7171" name="Picture 3" descr="F:\школьное братство\100_21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4253" y="3571876"/>
            <a:ext cx="3903996" cy="2922513"/>
          </a:xfrm>
          <a:prstGeom prst="rect">
            <a:avLst/>
          </a:prstGeom>
          <a:noFill/>
        </p:spPr>
      </p:pic>
      <p:pic>
        <p:nvPicPr>
          <p:cNvPr id="7172" name="Picture 4" descr="F:\школьное братство\SaT0FPgGcA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428604"/>
            <a:ext cx="5572132" cy="28818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57950" y="128586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Детская организация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«Город Мастеров»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Школьное братство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Мы ценим отважных,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Мы любим задорных,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Мы школьною дружбой сильны!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142984"/>
            <a:ext cx="1857388" cy="139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 descr="F:\фото скан\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5272" y="214290"/>
            <a:ext cx="1214446" cy="1823983"/>
          </a:xfrm>
          <a:prstGeom prst="rect">
            <a:avLst/>
          </a:prstGeom>
          <a:noFill/>
        </p:spPr>
      </p:pic>
      <p:pic>
        <p:nvPicPr>
          <p:cNvPr id="8" name="Picture 2" descr="F:\школьное братство\mUXKvfZUmJ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2786058"/>
            <a:ext cx="1785950" cy="1785950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429520" y="2285992"/>
            <a:ext cx="1428760" cy="155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 descr="F:\фото скан\1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43653" y="4071942"/>
            <a:ext cx="1189122" cy="1785950"/>
          </a:xfrm>
          <a:prstGeom prst="rect">
            <a:avLst/>
          </a:prstGeom>
          <a:noFill/>
        </p:spPr>
      </p:pic>
      <p:pic>
        <p:nvPicPr>
          <p:cNvPr id="11" name="Picture 2" descr="F:\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0694" y="3286124"/>
            <a:ext cx="1071570" cy="1628434"/>
          </a:xfrm>
          <a:prstGeom prst="rect">
            <a:avLst/>
          </a:prstGeom>
          <a:noFill/>
        </p:spPr>
      </p:pic>
      <p:pic>
        <p:nvPicPr>
          <p:cNvPr id="12" name="Picture 3" descr="F:\школьное братство\DSCN555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0034" y="5072074"/>
            <a:ext cx="2143140" cy="1607354"/>
          </a:xfrm>
          <a:prstGeom prst="rect">
            <a:avLst/>
          </a:prstGeom>
          <a:noFill/>
        </p:spPr>
      </p:pic>
      <p:pic>
        <p:nvPicPr>
          <p:cNvPr id="13" name="Picture 4" descr="F:\школьное братство\SaT0FPgGcAE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429256" y="5214950"/>
            <a:ext cx="2571768" cy="1330087"/>
          </a:xfrm>
          <a:prstGeom prst="rect">
            <a:avLst/>
          </a:prstGeom>
          <a:noFill/>
        </p:spPr>
      </p:pic>
      <p:pic>
        <p:nvPicPr>
          <p:cNvPr id="14" name="Picture 2" descr="F:\школьное братство\IMG_6199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643174" y="2928934"/>
            <a:ext cx="2571768" cy="1928826"/>
          </a:xfrm>
          <a:prstGeom prst="rect">
            <a:avLst/>
          </a:prstGeom>
          <a:noFill/>
        </p:spPr>
      </p:pic>
      <p:pic>
        <p:nvPicPr>
          <p:cNvPr id="2050" name="Picture 2" descr="F:\школьное братство\1jhRTzu4mJ0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500826" y="1142984"/>
            <a:ext cx="1428760" cy="1714488"/>
          </a:xfrm>
          <a:prstGeom prst="rect">
            <a:avLst/>
          </a:prstGeom>
          <a:noFill/>
        </p:spPr>
      </p:pic>
      <p:pic>
        <p:nvPicPr>
          <p:cNvPr id="2051" name="Picture 3" descr="F:\школьное братство\4GeEltL5Mmk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214678" y="5357826"/>
            <a:ext cx="1892448" cy="1261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Наша школа самая любимая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F:\DSCN57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1500174"/>
            <a:ext cx="5231887" cy="3923915"/>
          </a:xfrm>
          <a:prstGeom prst="rect">
            <a:avLst/>
          </a:prstGeom>
          <a:noFill/>
        </p:spPr>
      </p:pic>
      <p:pic>
        <p:nvPicPr>
          <p:cNvPr id="1027" name="Picture 3" descr="F:\DSCN57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31" y="1499381"/>
            <a:ext cx="5692793" cy="42695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84" y="6000768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Колыбель надежды и добра…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86847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Школьное братство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«Город  старших Мастеров»</a:t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«Не стой за спиной –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Все в твоих руках!»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Дата создания:   7 февраля 2015г.</a:t>
            </a:r>
          </a:p>
          <a:p>
            <a:pPr algn="ctr">
              <a:buNone/>
            </a:pPr>
            <a:endParaRPr lang="ru-RU" sz="2600" dirty="0" smtClean="0"/>
          </a:p>
          <a:p>
            <a:pPr algn="ctr">
              <a:buNone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Вся гордость учителя в учениках, </a:t>
            </a:r>
          </a:p>
          <a:p>
            <a:pPr algn="ctr">
              <a:buNone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в росте посеянных им семян.</a:t>
            </a:r>
            <a:b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Менделеев Дмитрий Иванович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Настоящие мастера своего дела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86808" cy="507209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Испуганова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Светлана Сергеевна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   Выпуск 2004г.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Лидер школьного братства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Учитель физической культуры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МБОУ СОШ №57 </a:t>
            </a: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</a:p>
          <a:p>
            <a:pPr>
              <a:buNone/>
            </a:pP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900" b="1" i="1" dirty="0" smtClean="0">
                <a:solidFill>
                  <a:schemeClr val="accent2">
                    <a:lumMod val="75000"/>
                  </a:schemeClr>
                </a:solidFill>
              </a:rPr>
              <a:t>Верить в себя и следовать своим мечтам, любить </a:t>
            </a:r>
          </a:p>
          <a:p>
            <a:pPr>
              <a:buNone/>
            </a:pPr>
            <a:r>
              <a:rPr lang="ru-RU" sz="2900" b="1" i="1" dirty="0" smtClean="0">
                <a:solidFill>
                  <a:schemeClr val="accent2">
                    <a:lumMod val="75000"/>
                  </a:schemeClr>
                </a:solidFill>
              </a:rPr>
              <a:t>детей и быть преданной им</a:t>
            </a:r>
            <a:r>
              <a:rPr lang="ru-RU" sz="2900" b="1" i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9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000239"/>
            <a:ext cx="2928958" cy="219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6036662" y="3916998"/>
            <a:ext cx="3142874" cy="235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 descr="DSCN96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14678" y="3286124"/>
            <a:ext cx="293672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Настоящие мастера своего дела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75775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000" b="1" dirty="0" err="1" smtClean="0">
                <a:solidFill>
                  <a:srgbClr val="C00000"/>
                </a:solidFill>
              </a:rPr>
              <a:t>Аравина</a:t>
            </a:r>
            <a:r>
              <a:rPr lang="ru-RU" sz="2000" b="1" dirty="0" smtClean="0">
                <a:solidFill>
                  <a:srgbClr val="C00000"/>
                </a:solidFill>
              </a:rPr>
              <a:t> Наталья Николаевна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Школьные годы: 1978 – 1980, 1982 - 1983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Заместитель директора по УВР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МБОУ СОШ №57 имени В.Х.Хохрякова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lvl="0" algn="ctr">
              <a:buNone/>
            </a:pPr>
            <a:endParaRPr lang="ru-RU" sz="2200" dirty="0" smtClean="0"/>
          </a:p>
          <a:p>
            <a:pPr lvl="0" algn="ctr">
              <a:buNone/>
            </a:pPr>
            <a:endParaRPr lang="ru-RU" sz="2200" dirty="0" smtClean="0"/>
          </a:p>
          <a:p>
            <a:pPr lvl="0" algn="ctr"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Когда человек не знает, к какой пристани он держит путь, для него ни один ветер не будет попутным -  стараюсь учиться всегда и везде.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600" dirty="0" smtClean="0"/>
          </a:p>
        </p:txBody>
      </p:sp>
      <p:pic>
        <p:nvPicPr>
          <p:cNvPr id="3077" name="Picture 5" descr="F:\фото скан\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65755" y="1285860"/>
            <a:ext cx="2235401" cy="3357362"/>
          </a:xfrm>
          <a:prstGeom prst="rect">
            <a:avLst/>
          </a:prstGeom>
          <a:noFill/>
        </p:spPr>
      </p:pic>
      <p:pic>
        <p:nvPicPr>
          <p:cNvPr id="8" name="Рисунок 7" descr="img04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643050"/>
            <a:ext cx="185738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9" descr="DSСN 076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74" y="3071810"/>
            <a:ext cx="361474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Настоящие мастера своего дела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4786346" cy="535785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Лыжкова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Марина Владимировна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Выпуск 2000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читель истории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МБОУ СОШ №57 имени В.Х.Хохрякова</a:t>
            </a:r>
          </a:p>
          <a:p>
            <a:pPr algn="ctr">
              <a:buNone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3000" dirty="0" smtClean="0"/>
          </a:p>
          <a:p>
            <a:pPr algn="ctr">
              <a:buNone/>
            </a:pPr>
            <a:endParaRPr lang="ru-RU" sz="3000" dirty="0"/>
          </a:p>
          <a:p>
            <a:pPr algn="ctr">
              <a:buNone/>
            </a:pPr>
            <a:endParaRPr lang="ru-RU" sz="3000" dirty="0" smtClean="0"/>
          </a:p>
          <a:p>
            <a:pPr algn="ctr">
              <a:buNone/>
            </a:pPr>
            <a:endParaRPr lang="ru-RU" sz="3000" dirty="0"/>
          </a:p>
          <a:p>
            <a:pPr algn="ctr">
              <a:buNone/>
            </a:pPr>
            <a:endParaRPr lang="ru-RU" sz="3000" dirty="0" smtClean="0"/>
          </a:p>
          <a:p>
            <a:pPr algn="ctr">
              <a:buNone/>
            </a:pPr>
            <a:endParaRPr lang="ru-RU" sz="3000" dirty="0" smtClean="0"/>
          </a:p>
          <a:p>
            <a:pPr algn="ctr">
              <a:buNone/>
            </a:pPr>
            <a:endParaRPr lang="ru-RU" sz="3000" dirty="0" smtClean="0"/>
          </a:p>
          <a:p>
            <a:pPr algn="ctr">
              <a:buNone/>
            </a:pPr>
            <a:r>
              <a:rPr lang="ru-RU" sz="3000" b="1" i="1" dirty="0" smtClean="0">
                <a:solidFill>
                  <a:srgbClr val="C00000"/>
                </a:solidFill>
              </a:rPr>
              <a:t>Секрет </a:t>
            </a:r>
            <a:r>
              <a:rPr lang="ru-RU" sz="2900" b="1" i="1" dirty="0" smtClean="0">
                <a:solidFill>
                  <a:srgbClr val="C00000"/>
                </a:solidFill>
              </a:rPr>
              <a:t>успешного воспитания </a:t>
            </a:r>
          </a:p>
          <a:p>
            <a:pPr algn="ctr">
              <a:buNone/>
            </a:pPr>
            <a:r>
              <a:rPr lang="ru-RU" sz="2900" b="1" i="1" dirty="0" smtClean="0">
                <a:solidFill>
                  <a:srgbClr val="C00000"/>
                </a:solidFill>
              </a:rPr>
              <a:t>лежит в уважении к ученику.                   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  <p:pic>
        <p:nvPicPr>
          <p:cNvPr id="3076" name="Picture 4" descr="C:\Users\Завуч\Desktop\школьное братство\фото 0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786058"/>
            <a:ext cx="3643302" cy="2428868"/>
          </a:xfrm>
          <a:prstGeom prst="rect">
            <a:avLst/>
          </a:prstGeom>
          <a:noFill/>
        </p:spPr>
      </p:pic>
      <p:pic>
        <p:nvPicPr>
          <p:cNvPr id="3078" name="Picture 6" descr="C:\Users\Завуч\Desktop\школьное братство\DSC0144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4429132"/>
            <a:ext cx="3816591" cy="2143140"/>
          </a:xfrm>
          <a:prstGeom prst="rect">
            <a:avLst/>
          </a:prstGeom>
          <a:noFill/>
        </p:spPr>
      </p:pic>
      <p:pic>
        <p:nvPicPr>
          <p:cNvPr id="2050" name="Picture 2" descr="F:\школьное братство\mUXKvfZUmJ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1142984"/>
            <a:ext cx="3214686" cy="3214686"/>
          </a:xfrm>
          <a:prstGeom prst="rect">
            <a:avLst/>
          </a:prstGeom>
          <a:noFill/>
        </p:spPr>
      </p:pic>
      <p:pic>
        <p:nvPicPr>
          <p:cNvPr id="7" name="Picture 2" descr="F:\школьное братство\mUXKvfZUmJ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8780" y="1295384"/>
            <a:ext cx="3214686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79690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Настоящие мастера своего дела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Лапин Алексей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Выпуск 2003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ООО «Колибри»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Победитель конкурса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«Лучший Дед Мороз России»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(2011, 2013)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2014 г. - победитель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международного конкурса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Дедов Морозов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1071546"/>
            <a:ext cx="242889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3857628"/>
            <a:ext cx="3094243" cy="23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F:\школьное братство\DSC_024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4071942"/>
            <a:ext cx="4444942" cy="2499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Лапин Алексей – любимый Дед Мороз учащихся нашей школы!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 descr="F:\школьное братство\IMG_34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Настоящие мастера своего дела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Гурова Инна Алексеевна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Выпуск 1987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Учитель начальных классов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МБОУ СОШ №57 имени В.Х.Хохрякова </a:t>
            </a:r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2051" name="Picture 3" descr="F:\фото скан\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3357562"/>
            <a:ext cx="4000528" cy="2752222"/>
          </a:xfrm>
          <a:prstGeom prst="rect">
            <a:avLst/>
          </a:prstGeom>
          <a:noFill/>
        </p:spPr>
      </p:pic>
      <p:pic>
        <p:nvPicPr>
          <p:cNvPr id="2052" name="Picture 4" descr="F:\фото скан\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98191" y="1142984"/>
            <a:ext cx="2140420" cy="3214710"/>
          </a:xfrm>
          <a:prstGeom prst="rect">
            <a:avLst/>
          </a:prstGeom>
          <a:noFill/>
        </p:spPr>
      </p:pic>
      <p:pic>
        <p:nvPicPr>
          <p:cNvPr id="2053" name="Picture 5" descr="F:\фото скан\1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1357298"/>
            <a:ext cx="2088866" cy="27146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85852" y="6215082"/>
            <a:ext cx="689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Сделать детей хорошими, значит сделать детей счастливыми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272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Все мы родом из этой школы</vt:lpstr>
      <vt:lpstr>Наша школа самая любимая</vt:lpstr>
      <vt:lpstr>Школьное братство «Город  старших Мастеров» </vt:lpstr>
      <vt:lpstr>Настоящие мастера своего дела</vt:lpstr>
      <vt:lpstr>Настоящие мастера своего дела</vt:lpstr>
      <vt:lpstr>Настоящие мастера своего дела</vt:lpstr>
      <vt:lpstr>Настоящие мастера своего дела</vt:lpstr>
      <vt:lpstr>Лапин Алексей – любимый Дед Мороз учащихся нашей школы!</vt:lpstr>
      <vt:lpstr>Настоящие мастера своего дела</vt:lpstr>
      <vt:lpstr> Логинова Наталья (выпуск 2002) – мама ученика 2в Проворнова Вадима, активный помощник в подготовке всех школьных праздников Горюнова Юлия    (выпуск 2000) – лаборант МБОУ СОШ №57 им.В.Х.Хохрякова, участник всех школьных мероприятий </vt:lpstr>
      <vt:lpstr>Школа – колыбель талантов Выпускники и учащиеся вместе на школьной сцене!</vt:lpstr>
      <vt:lpstr>Слайд 12</vt:lpstr>
      <vt:lpstr>Школьное братство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мы родом из этой школы</dc:title>
  <dc:creator>Завуч</dc:creator>
  <cp:lastModifiedBy>Admin</cp:lastModifiedBy>
  <cp:revision>44</cp:revision>
  <dcterms:created xsi:type="dcterms:W3CDTF">2015-05-27T06:35:00Z</dcterms:created>
  <dcterms:modified xsi:type="dcterms:W3CDTF">2015-05-28T16:42:33Z</dcterms:modified>
</cp:coreProperties>
</file>