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796088" cy="9926638"/>
  <p:defaultTextStyle>
    <a:defPPr>
      <a:defRPr lang="ru-RU"/>
    </a:defPPr>
    <a:lvl1pPr marL="0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8724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57449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36173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14897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93622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72346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51071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29795" algn="l" defTabSz="557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4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3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3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5626" y="384175"/>
            <a:ext cx="3119701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077" y="384175"/>
            <a:ext cx="9197447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9" y="4406901"/>
            <a:ext cx="84201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9" y="2906715"/>
            <a:ext cx="8420100" cy="150018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87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574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361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48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36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23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107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297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3077" y="2239963"/>
            <a:ext cx="6158575" cy="6337300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16751" y="2239963"/>
            <a:ext cx="6158575" cy="6337300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8724" indent="0">
              <a:buNone/>
              <a:defRPr sz="1200" b="1"/>
            </a:lvl2pPr>
            <a:lvl3pPr marL="557449" indent="0">
              <a:buNone/>
              <a:defRPr sz="1100" b="1"/>
            </a:lvl3pPr>
            <a:lvl4pPr marL="836173" indent="0">
              <a:buNone/>
              <a:defRPr sz="900" b="1"/>
            </a:lvl4pPr>
            <a:lvl5pPr marL="1114897" indent="0">
              <a:buNone/>
              <a:defRPr sz="900" b="1"/>
            </a:lvl5pPr>
            <a:lvl6pPr marL="1393622" indent="0">
              <a:buNone/>
              <a:defRPr sz="900" b="1"/>
            </a:lvl6pPr>
            <a:lvl7pPr marL="1672346" indent="0">
              <a:buNone/>
              <a:defRPr sz="900" b="1"/>
            </a:lvl7pPr>
            <a:lvl8pPr marL="1951071" indent="0">
              <a:buNone/>
              <a:defRPr sz="900" b="1"/>
            </a:lvl8pPr>
            <a:lvl9pPr marL="222979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8724" indent="0">
              <a:buNone/>
              <a:defRPr sz="1200" b="1"/>
            </a:lvl2pPr>
            <a:lvl3pPr marL="557449" indent="0">
              <a:buNone/>
              <a:defRPr sz="1100" b="1"/>
            </a:lvl3pPr>
            <a:lvl4pPr marL="836173" indent="0">
              <a:buNone/>
              <a:defRPr sz="900" b="1"/>
            </a:lvl4pPr>
            <a:lvl5pPr marL="1114897" indent="0">
              <a:buNone/>
              <a:defRPr sz="900" b="1"/>
            </a:lvl5pPr>
            <a:lvl6pPr marL="1393622" indent="0">
              <a:buNone/>
              <a:defRPr sz="900" b="1"/>
            </a:lvl6pPr>
            <a:lvl7pPr marL="1672346" indent="0">
              <a:buNone/>
              <a:defRPr sz="900" b="1"/>
            </a:lvl7pPr>
            <a:lvl8pPr marL="1951071" indent="0">
              <a:buNone/>
              <a:defRPr sz="900" b="1"/>
            </a:lvl8pPr>
            <a:lvl9pPr marL="222979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2"/>
            <a:ext cx="5537728" cy="585311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2"/>
            <a:ext cx="3259006" cy="4691063"/>
          </a:xfrm>
        </p:spPr>
        <p:txBody>
          <a:bodyPr/>
          <a:lstStyle>
            <a:lvl1pPr marL="0" indent="0">
              <a:buNone/>
              <a:defRPr sz="900"/>
            </a:lvl1pPr>
            <a:lvl2pPr marL="278724" indent="0">
              <a:buNone/>
              <a:defRPr sz="800"/>
            </a:lvl2pPr>
            <a:lvl3pPr marL="557449" indent="0">
              <a:buNone/>
              <a:defRPr sz="600"/>
            </a:lvl3pPr>
            <a:lvl4pPr marL="836173" indent="0">
              <a:buNone/>
              <a:defRPr sz="600"/>
            </a:lvl4pPr>
            <a:lvl5pPr marL="1114897" indent="0">
              <a:buNone/>
              <a:defRPr sz="600"/>
            </a:lvl5pPr>
            <a:lvl6pPr marL="1393622" indent="0">
              <a:buNone/>
              <a:defRPr sz="600"/>
            </a:lvl6pPr>
            <a:lvl7pPr marL="1672346" indent="0">
              <a:buNone/>
              <a:defRPr sz="600"/>
            </a:lvl7pPr>
            <a:lvl8pPr marL="1951071" indent="0">
              <a:buNone/>
              <a:defRPr sz="600"/>
            </a:lvl8pPr>
            <a:lvl9pPr marL="2229795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278724" indent="0">
              <a:buNone/>
              <a:defRPr sz="1700"/>
            </a:lvl2pPr>
            <a:lvl3pPr marL="557449" indent="0">
              <a:buNone/>
              <a:defRPr sz="1500"/>
            </a:lvl3pPr>
            <a:lvl4pPr marL="836173" indent="0">
              <a:buNone/>
              <a:defRPr sz="1200"/>
            </a:lvl4pPr>
            <a:lvl5pPr marL="1114897" indent="0">
              <a:buNone/>
              <a:defRPr sz="1200"/>
            </a:lvl5pPr>
            <a:lvl6pPr marL="1393622" indent="0">
              <a:buNone/>
              <a:defRPr sz="1200"/>
            </a:lvl6pPr>
            <a:lvl7pPr marL="1672346" indent="0">
              <a:buNone/>
              <a:defRPr sz="1200"/>
            </a:lvl7pPr>
            <a:lvl8pPr marL="1951071" indent="0">
              <a:buNone/>
              <a:defRPr sz="1200"/>
            </a:lvl8pPr>
            <a:lvl9pPr marL="2229795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900"/>
            </a:lvl1pPr>
            <a:lvl2pPr marL="278724" indent="0">
              <a:buNone/>
              <a:defRPr sz="800"/>
            </a:lvl2pPr>
            <a:lvl3pPr marL="557449" indent="0">
              <a:buNone/>
              <a:defRPr sz="600"/>
            </a:lvl3pPr>
            <a:lvl4pPr marL="836173" indent="0">
              <a:buNone/>
              <a:defRPr sz="600"/>
            </a:lvl4pPr>
            <a:lvl5pPr marL="1114897" indent="0">
              <a:buNone/>
              <a:defRPr sz="600"/>
            </a:lvl5pPr>
            <a:lvl6pPr marL="1393622" indent="0">
              <a:buNone/>
              <a:defRPr sz="600"/>
            </a:lvl6pPr>
            <a:lvl7pPr marL="1672346" indent="0">
              <a:buNone/>
              <a:defRPr sz="600"/>
            </a:lvl7pPr>
            <a:lvl8pPr marL="1951071" indent="0">
              <a:buNone/>
              <a:defRPr sz="600"/>
            </a:lvl8pPr>
            <a:lvl9pPr marL="2229795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55745" tIns="27873" rIns="55745" bIns="278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55745" tIns="27873" rIns="55745" bIns="278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55745" tIns="27873" rIns="55745" bIns="2787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DCBB-09A1-4248-B9D4-FBB79F7355C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3" y="6356352"/>
            <a:ext cx="3136900" cy="365125"/>
          </a:xfrm>
          <a:prstGeom prst="rect">
            <a:avLst/>
          </a:prstGeom>
        </p:spPr>
        <p:txBody>
          <a:bodyPr vert="horz" lIns="55745" tIns="27873" rIns="55745" bIns="27873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55745" tIns="27873" rIns="55745" bIns="2787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E140-04A0-4F0D-8531-1D1A085D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7449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043" indent="-209043" algn="l" defTabSz="5574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2927" indent="-174202" algn="l" defTabSz="55744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11" indent="-139362" algn="l" defTabSz="5574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5535" indent="-139362" algn="l" defTabSz="557449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259" indent="-139362" algn="l" defTabSz="557449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2984" indent="-139362" algn="l" defTabSz="5574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1708" indent="-139362" algn="l" defTabSz="5574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0433" indent="-139362" algn="l" defTabSz="5574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9157" indent="-139362" algn="l" defTabSz="5574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8724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7449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6173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897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93622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346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1071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795" algn="l" defTabSz="5574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Oksana-nmc\d\Мероприятия\Учитель года\2012_13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5592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72680" y="28572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ГОРОДА ПЕНЗЫ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редняя общеобразовательная школа №57 имени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В.Х.Хохрякова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 Пензы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ИССЛЕДОВАТЕЛЬСКИХ РАБОТ И ТВОРЧЕСКИХ ПРОЕКТОВ  МЛАДШИХ ШКОЛЬНИКОВ ГОРОДА ПЕНЗЫ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«Я ОТКРЫВАЮ МИР»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530" y="2214554"/>
            <a:ext cx="9596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-760848" y="1141793"/>
            <a:ext cx="1999470" cy="15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092" y="171448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см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8464" y="2303296"/>
            <a:ext cx="990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Загадочный мир ароматов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838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Мансимова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Лилия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Ильхамовна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4838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№57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838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Шилова Нина Андреевна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4838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читель начальных классов МБОУ СОШ №57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838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Oksana-nmc\d\Мероприятия\НПК школьников\21 конференция\Эмблемы\Образцы титульной ленты\ЭМБЛЕМА МЛ ШК ИТО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260648"/>
            <a:ext cx="1656184" cy="16561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6496" y="3934512"/>
            <a:ext cx="4896544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ли создать ароматы в домашних условиях.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домашних условиях возможно изготовление различных ароматов.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изготовление духов, ароматизированных свечей и саше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8583" y="3828329"/>
            <a:ext cx="4595881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теоретический материал об ароматах;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 технологию изготовления духов, свечей и саше;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изготовить продукт  самостоятельно.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методы: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эксперимент, изучение материала 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7038" y="446627"/>
            <a:ext cx="3573016" cy="267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0" y="836712"/>
            <a:ext cx="3456385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" y="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447600" y="2949333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Взяла  листья базилика, растёрла  в ступке пестиком.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Добавила  растёртую гвоздику, всё вместе перемешала.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Измельчила  листья мелиссы.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Натёрла  на мелкой тёрке цедру лимона (можно добавить цедру апельсина 1 часть на 5 частей лимона).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смешала и потолкла.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Добавила  спирт.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Переложила  в тёмный контейнер,  плотно закрыла.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Упаковала  контейнер в полотенце, поставила  в тёмное место.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Дала настояться 10-14 дней.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истечении срока отжала полученную смесь.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40" y="402306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" y="5165324"/>
            <a:ext cx="1879492" cy="140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63" y="5165324"/>
            <a:ext cx="1879492" cy="140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0" y="5250953"/>
            <a:ext cx="1703777" cy="127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5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_20171225_193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7" y="29139"/>
            <a:ext cx="3879934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IMG_20171225_195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203" y="29139"/>
            <a:ext cx="2196747" cy="295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G_20171225_1956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518" y="-74232"/>
            <a:ext cx="2280290" cy="305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IMG_20171225_2001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7" y="3530164"/>
            <a:ext cx="3214710" cy="241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IMG_20171226_0752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1247" y="4393389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750" y="2693500"/>
            <a:ext cx="354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изготовления свечей используем силиконовые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формы, восковые мелки,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ароматизаторы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парафин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21769" y="3013502"/>
            <a:ext cx="2984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Измельчаем парафин ножом, стружку помещаем в ёмкость для плавления и ставим на водяную баню, постоянно помешивая до появления однородной массы. Добавляем несколько капель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ароматизатора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43562" y="3049918"/>
            <a:ext cx="2285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Расплавленный парафин аккуратно заливаем в форму и даём ему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затвердеть.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45" y="6053434"/>
            <a:ext cx="384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Вставляем посередине формы фитиль, намотанный на карандаш; когда парафин начнёт застывать, убираем карандаш.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97016" y="5944768"/>
            <a:ext cx="1404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Свеча готова.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056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4466" y="4442300"/>
            <a:ext cx="5103812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Cаше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 это маленькая декоративная подушечка, надушенная или наполненная твёрдыми ароматическими веществами, которая кладётся в бельё для придания ему приятного запаха.</a:t>
            </a: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G_20171226_230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620688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IMG_20171226_2309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880" y="1196752"/>
            <a:ext cx="2190750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MG_20171226_231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208" y="620688"/>
            <a:ext cx="22098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IMG_20171226_2318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780" y="3534941"/>
            <a:ext cx="219129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14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504" y="404664"/>
            <a:ext cx="941749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эфирные масла растений и спирт, можно в домашних условиях приготовить душистый аромат для любимой мамы.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Свечи – это замечательный практичный сувенир: изготовление свечей обходится недорого, времени занимает мало, человеку не обязательно хранить подаренную свечку,  а можно просто зажечь и насладиться недолгим созерцанием.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Саше в настоящее время пользуются популярностью. Многими учёными доказано, что ароматерапия не только поднимает человеку настроение, но и помогает организму справиться с возникшими недугами. Поэтому воспользуйтесь нашими советами и рекомендациями и приготовьте ароматные мешочки для различного предназначения самостоятельно.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369</Words>
  <Application>Microsoft Office PowerPoint</Application>
  <PresentationFormat>Лист A4 (210x297 мм)</PresentationFormat>
  <Paragraphs>42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25</cp:revision>
  <dcterms:created xsi:type="dcterms:W3CDTF">2015-01-27T12:42:55Z</dcterms:created>
  <dcterms:modified xsi:type="dcterms:W3CDTF">2018-01-22T19:06:29Z</dcterms:modified>
</cp:coreProperties>
</file>