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9035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294" name="Picture 6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215" y="0"/>
            <a:ext cx="5243785" cy="6669360"/>
          </a:xfrm>
          <a:prstGeom prst="rect">
            <a:avLst/>
          </a:prstGeom>
          <a:noFill/>
        </p:spPr>
      </p:pic>
      <p:pic>
        <p:nvPicPr>
          <p:cNvPr id="11" name="Picture 2" descr="Синий деко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564904"/>
            <a:ext cx="6625146" cy="4293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6" name="Picture 6" descr="Золотая Зим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38741"/>
            <a:ext cx="3383360" cy="6819257"/>
          </a:xfrm>
          <a:prstGeom prst="rect">
            <a:avLst/>
          </a:prstGeom>
          <a:noFill/>
        </p:spPr>
      </p:pic>
      <p:pic>
        <p:nvPicPr>
          <p:cNvPr id="5124" name="Picture 4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336938" cy="42441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6496-A8BF-46BE-B75A-9BBA358AF8D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5470376" cy="2952327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О работе МБОУ СОШ №57 им. В.Х. Хохрякова </a:t>
            </a:r>
            <a:b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г. Пензы в каникулярное время и период новогодних праздников  </a:t>
            </a:r>
            <a:r>
              <a:rPr lang="en-US" sz="31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1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27784" y="-61555"/>
            <a:ext cx="6048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онкурс на лучшую инсталляцию школы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«Самое новогоднее настроение»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3168352" cy="2376264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1" y="3212976"/>
            <a:ext cx="2544283" cy="1908212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20688"/>
            <a:ext cx="3096344" cy="23222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2964626"/>
            <a:ext cx="5400600" cy="389337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Победители:</a:t>
            </a:r>
          </a:p>
          <a:p>
            <a:pPr>
              <a:buFontTx/>
              <a:buChar char="-"/>
            </a:pPr>
            <a:r>
              <a:rPr lang="ru-RU" sz="2000" b="1" dirty="0" smtClean="0"/>
              <a:t> 8а, классный руководитель Маслюк Н.М.</a:t>
            </a:r>
          </a:p>
          <a:p>
            <a:pPr>
              <a:buFontTx/>
              <a:buChar char="-"/>
            </a:pPr>
            <a:r>
              <a:rPr lang="ru-RU" sz="2000" b="1" dirty="0" smtClean="0"/>
              <a:t> 8г, классный руководитель Казакова И.И.</a:t>
            </a:r>
          </a:p>
          <a:p>
            <a:pPr>
              <a:buFontTx/>
              <a:buChar char="-"/>
            </a:pPr>
            <a:r>
              <a:rPr lang="ru-RU" sz="2000" b="1" dirty="0" smtClean="0"/>
              <a:t> 9а, классный руководитель </a:t>
            </a:r>
            <a:r>
              <a:rPr lang="ru-RU" sz="2000" b="1" dirty="0" err="1" smtClean="0"/>
              <a:t>Сазнова</a:t>
            </a:r>
            <a:r>
              <a:rPr lang="ru-RU" sz="2000" b="1" dirty="0" smtClean="0"/>
              <a:t> В.А.</a:t>
            </a:r>
          </a:p>
          <a:p>
            <a:pPr>
              <a:buFontTx/>
              <a:buChar char="-"/>
            </a:pPr>
            <a:r>
              <a:rPr lang="ru-RU" sz="2000" b="1" dirty="0" smtClean="0"/>
              <a:t> 9б, классный руководитель Пронина А.Ю.</a:t>
            </a:r>
          </a:p>
          <a:p>
            <a:pPr>
              <a:buFontTx/>
              <a:buChar char="-"/>
            </a:pPr>
            <a:r>
              <a:rPr lang="ru-RU" sz="2000" b="1" dirty="0" smtClean="0"/>
              <a:t> 9в , классный руководитель </a:t>
            </a:r>
            <a:r>
              <a:rPr lang="ru-RU" sz="2000" b="1" dirty="0" err="1" smtClean="0"/>
              <a:t>Торгашина</a:t>
            </a:r>
            <a:r>
              <a:rPr lang="ru-RU" sz="2000" b="1" dirty="0" smtClean="0"/>
              <a:t> Е.А.</a:t>
            </a:r>
          </a:p>
          <a:p>
            <a:pPr>
              <a:buFontTx/>
              <a:buChar char="-"/>
            </a:pPr>
            <a:r>
              <a:rPr lang="ru-RU" sz="2000" b="1" dirty="0" smtClean="0"/>
              <a:t> 9г, классный руководитель Орехова Г.Н.</a:t>
            </a:r>
          </a:p>
          <a:p>
            <a:pPr>
              <a:buFontTx/>
              <a:buChar char="-"/>
            </a:pPr>
            <a:r>
              <a:rPr lang="ru-RU" sz="2000" b="1" dirty="0" smtClean="0"/>
              <a:t> 10а, классный руководитель Платонова Г.А.</a:t>
            </a:r>
          </a:p>
          <a:p>
            <a:pPr>
              <a:buFontTx/>
              <a:buChar char="-"/>
            </a:pPr>
            <a:endParaRPr lang="ru-RU" sz="9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Не приняли участие: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8б, классный руководитель Баженова И.А.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 8в, классный руководитель Кривулин А.Д.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9" name="Picture 5" descr="Screenshot_20221214-203107_VK"/>
          <p:cNvPicPr>
            <a:picLocks noChangeAspect="1" noChangeArrowheads="1"/>
          </p:cNvPicPr>
          <p:nvPr/>
        </p:nvPicPr>
        <p:blipFill>
          <a:blip r:embed="rId5" cstate="print"/>
          <a:srcRect t="37305" b="35193"/>
          <a:stretch>
            <a:fillRect/>
          </a:stretch>
        </p:blipFill>
        <p:spPr bwMode="auto">
          <a:xfrm>
            <a:off x="0" y="5085184"/>
            <a:ext cx="2665202" cy="1628800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771800" y="692696"/>
            <a:ext cx="59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на лучшее оформление классов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«Новый год стучит в окно»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Администратор\Downloads\IMG-4644dbdd1c91a3ebb5103e55d03622c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329356" cy="3105808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ownloads\IMG-9e41c9cdf0593647fe0a05e109c555d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2592288" cy="19442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41576" y="4077072"/>
            <a:ext cx="6102424" cy="24468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Начальная школа:</a:t>
            </a:r>
          </a:p>
          <a:p>
            <a:endParaRPr lang="ru-RU" b="1" dirty="0" smtClean="0"/>
          </a:p>
          <a:p>
            <a:r>
              <a:rPr lang="ru-RU" b="1" dirty="0" smtClean="0"/>
              <a:t>1 место – 4в, классный руководитель </a:t>
            </a:r>
            <a:r>
              <a:rPr lang="ru-RU" b="1" dirty="0" err="1" smtClean="0"/>
              <a:t>Пятайкина</a:t>
            </a:r>
            <a:r>
              <a:rPr lang="ru-RU" b="1" dirty="0" smtClean="0"/>
              <a:t> Т.В.</a:t>
            </a:r>
          </a:p>
          <a:p>
            <a:r>
              <a:rPr lang="ru-RU" b="1" dirty="0" smtClean="0"/>
              <a:t>2 место – 2а, классный руководитель </a:t>
            </a:r>
            <a:r>
              <a:rPr lang="ru-RU" b="1" dirty="0" err="1" smtClean="0"/>
              <a:t>Аляева</a:t>
            </a:r>
            <a:r>
              <a:rPr lang="ru-RU" b="1" dirty="0" smtClean="0"/>
              <a:t> О.А., </a:t>
            </a:r>
          </a:p>
          <a:p>
            <a:r>
              <a:rPr lang="ru-RU" b="1" dirty="0" smtClean="0"/>
              <a:t>                  3б, классный руководитель Гурова И.А.</a:t>
            </a:r>
          </a:p>
          <a:p>
            <a:r>
              <a:rPr lang="ru-RU" b="1" dirty="0" smtClean="0"/>
              <a:t>3 место - 1а, классный руководитель </a:t>
            </a:r>
            <a:r>
              <a:rPr lang="ru-RU" b="1" dirty="0" err="1" smtClean="0"/>
              <a:t>Загорская</a:t>
            </a:r>
            <a:r>
              <a:rPr lang="ru-RU" b="1" dirty="0" smtClean="0"/>
              <a:t> О.С., </a:t>
            </a:r>
          </a:p>
          <a:p>
            <a:r>
              <a:rPr lang="ru-RU" b="1" dirty="0" smtClean="0"/>
              <a:t>                 1б, классный руководитель </a:t>
            </a:r>
            <a:r>
              <a:rPr lang="ru-RU" b="1" dirty="0" err="1" smtClean="0"/>
              <a:t>Вольникова</a:t>
            </a:r>
            <a:r>
              <a:rPr lang="ru-RU" b="1" dirty="0" smtClean="0"/>
              <a:t> С.Ю., </a:t>
            </a:r>
          </a:p>
          <a:p>
            <a:r>
              <a:rPr lang="ru-RU" b="1" dirty="0" smtClean="0"/>
              <a:t>                 3д, классный руководитель Богородицкая В.А.</a:t>
            </a:r>
          </a:p>
          <a:p>
            <a:pPr>
              <a:buFontTx/>
              <a:buChar char="-"/>
            </a:pPr>
            <a:endParaRPr lang="ru-RU" sz="900" b="1" dirty="0" smtClean="0"/>
          </a:p>
        </p:txBody>
      </p:sp>
      <p:pic>
        <p:nvPicPr>
          <p:cNvPr id="5125" name="Picture 5" descr="Screenshot_20221214-202855_VK"/>
          <p:cNvPicPr>
            <a:picLocks noChangeAspect="1" noChangeArrowheads="1"/>
          </p:cNvPicPr>
          <p:nvPr/>
        </p:nvPicPr>
        <p:blipFill>
          <a:blip r:embed="rId4" cstate="print"/>
          <a:srcRect t="33434" b="34929"/>
          <a:stretch>
            <a:fillRect/>
          </a:stretch>
        </p:blipFill>
        <p:spPr bwMode="auto">
          <a:xfrm>
            <a:off x="2278877" y="692696"/>
            <a:ext cx="4302689" cy="3024336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786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на лучшее оформление школы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«Новый год стучит в окно»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95328" y="980728"/>
            <a:ext cx="6048672" cy="203132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Среднее звено:</a:t>
            </a:r>
          </a:p>
          <a:p>
            <a:endParaRPr lang="ru-RU" b="1" dirty="0" smtClean="0"/>
          </a:p>
          <a:p>
            <a:r>
              <a:rPr lang="ru-RU" b="1" dirty="0" smtClean="0"/>
              <a:t>1 место – 5б, классный руководитель </a:t>
            </a:r>
            <a:r>
              <a:rPr lang="ru-RU" b="1" dirty="0" err="1" smtClean="0"/>
              <a:t>Аравина</a:t>
            </a:r>
            <a:r>
              <a:rPr lang="ru-RU" b="1" dirty="0" smtClean="0"/>
              <a:t> Н.Н.</a:t>
            </a:r>
          </a:p>
          <a:p>
            <a:r>
              <a:rPr lang="ru-RU" b="1" dirty="0" smtClean="0"/>
              <a:t>                   6б, классный руководитель </a:t>
            </a:r>
            <a:r>
              <a:rPr lang="ru-RU" b="1" dirty="0" err="1" smtClean="0"/>
              <a:t>Лыжкова</a:t>
            </a:r>
            <a:r>
              <a:rPr lang="ru-RU" b="1" dirty="0" smtClean="0"/>
              <a:t> М.В.</a:t>
            </a:r>
          </a:p>
          <a:p>
            <a:r>
              <a:rPr lang="ru-RU" b="1" dirty="0" smtClean="0"/>
              <a:t>2 место – 7б, классный руководитель Плаксина С.В. </a:t>
            </a:r>
          </a:p>
          <a:p>
            <a:r>
              <a:rPr lang="ru-RU" b="1" dirty="0" smtClean="0"/>
              <a:t>3 место – 7г, классный руководитель </a:t>
            </a:r>
            <a:r>
              <a:rPr lang="ru-RU" b="1" dirty="0" err="1" smtClean="0"/>
              <a:t>Чернийчук</a:t>
            </a:r>
            <a:r>
              <a:rPr lang="ru-RU" b="1" dirty="0" smtClean="0"/>
              <a:t> Н.Н.</a:t>
            </a:r>
          </a:p>
          <a:p>
            <a:r>
              <a:rPr lang="ru-RU" b="1" dirty="0" smtClean="0"/>
              <a:t>                   7д, классный руководитель  </a:t>
            </a:r>
            <a:r>
              <a:rPr lang="ru-RU" b="1" dirty="0" err="1" smtClean="0"/>
              <a:t>Фаюстова</a:t>
            </a:r>
            <a:r>
              <a:rPr lang="ru-RU" b="1" dirty="0" smtClean="0"/>
              <a:t> Л.В.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501008"/>
            <a:ext cx="6012160" cy="151216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Старшая школа:</a:t>
            </a:r>
          </a:p>
          <a:p>
            <a:endParaRPr lang="ru-RU" b="1" dirty="0" smtClean="0"/>
          </a:p>
          <a:p>
            <a:r>
              <a:rPr lang="ru-RU" b="1" dirty="0" smtClean="0"/>
              <a:t>1 место – 8б, классный руководитель Баженова И.А.</a:t>
            </a:r>
          </a:p>
          <a:p>
            <a:r>
              <a:rPr lang="ru-RU" b="1" dirty="0" smtClean="0"/>
              <a:t>                   11а, классный руководитель Косоротова Л.Н.</a:t>
            </a:r>
          </a:p>
          <a:p>
            <a:r>
              <a:rPr lang="ru-RU" b="1" dirty="0" smtClean="0"/>
              <a:t>2 место – 1</a:t>
            </a:r>
            <a:r>
              <a:rPr lang="en-US" b="1" dirty="0" smtClean="0"/>
              <a:t>0</a:t>
            </a:r>
            <a:r>
              <a:rPr lang="ru-RU" b="1" dirty="0" smtClean="0"/>
              <a:t>а, классный руководитель Платова Г.А.</a:t>
            </a:r>
          </a:p>
        </p:txBody>
      </p:sp>
      <p:pic>
        <p:nvPicPr>
          <p:cNvPr id="12" name="Picture 2" descr="C:\Users\Администратор\Downloads\IMG-8eadde004cf4a68f7cc9daba26e4290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1" y="4293096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16632"/>
            <a:ext cx="375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Новогодние мероприятия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6488668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Всего в новогодних праздниках  приняли участие 979 учащихся  </a:t>
            </a:r>
            <a:endParaRPr lang="ru-RU" b="1" dirty="0"/>
          </a:p>
        </p:txBody>
      </p:sp>
      <p:pic>
        <p:nvPicPr>
          <p:cNvPr id="11266" name="Picture 2" descr="C:\Users\Администратор\Downloads\IMG-eea6c860ed9b1162b20c90d672d4b031-V.jpg"/>
          <p:cNvPicPr>
            <a:picLocks noChangeAspect="1" noChangeArrowheads="1"/>
          </p:cNvPicPr>
          <p:nvPr/>
        </p:nvPicPr>
        <p:blipFill>
          <a:blip r:embed="rId2" cstate="print"/>
          <a:srcRect t="20801" b="8130"/>
          <a:stretch>
            <a:fillRect/>
          </a:stretch>
        </p:blipFill>
        <p:spPr bwMode="auto">
          <a:xfrm>
            <a:off x="2555776" y="692696"/>
            <a:ext cx="3191603" cy="3024336"/>
          </a:xfrm>
          <a:prstGeom prst="rect">
            <a:avLst/>
          </a:prstGeom>
          <a:noFill/>
        </p:spPr>
      </p:pic>
      <p:pic>
        <p:nvPicPr>
          <p:cNvPr id="11267" name="Picture 3" descr="C:\Users\Администратор\Downloads\IMG-65cfc559daca858edccaa94b288ca913-V.jpg"/>
          <p:cNvPicPr>
            <a:picLocks noChangeAspect="1" noChangeArrowheads="1"/>
          </p:cNvPicPr>
          <p:nvPr/>
        </p:nvPicPr>
        <p:blipFill>
          <a:blip r:embed="rId3" cstate="print"/>
          <a:srcRect t="9379" b="13712"/>
          <a:stretch>
            <a:fillRect/>
          </a:stretch>
        </p:blipFill>
        <p:spPr bwMode="auto">
          <a:xfrm>
            <a:off x="5940152" y="620688"/>
            <a:ext cx="3024336" cy="3101312"/>
          </a:xfrm>
          <a:prstGeom prst="rect">
            <a:avLst/>
          </a:prstGeom>
          <a:noFill/>
        </p:spPr>
      </p:pic>
      <p:pic>
        <p:nvPicPr>
          <p:cNvPr id="11268" name="Picture 4" descr="C:\Users\Администратор\Downloads\IMG-d55d1197258685923d194da567789773-V.jpg"/>
          <p:cNvPicPr>
            <a:picLocks noChangeAspect="1" noChangeArrowheads="1"/>
          </p:cNvPicPr>
          <p:nvPr/>
        </p:nvPicPr>
        <p:blipFill>
          <a:blip r:embed="rId4" cstate="print"/>
          <a:srcRect t="2941"/>
          <a:stretch>
            <a:fillRect/>
          </a:stretch>
        </p:blipFill>
        <p:spPr bwMode="auto">
          <a:xfrm>
            <a:off x="0" y="3861048"/>
            <a:ext cx="3264364" cy="2376264"/>
          </a:xfrm>
          <a:prstGeom prst="rect">
            <a:avLst/>
          </a:prstGeom>
          <a:noFill/>
        </p:spPr>
      </p:pic>
      <p:pic>
        <p:nvPicPr>
          <p:cNvPr id="11269" name="Picture 5" descr="C:\Users\Администратор\Downloads\IMG-1b336ee14448a640612141256d731c1c-V.jpg"/>
          <p:cNvPicPr>
            <a:picLocks noChangeAspect="1" noChangeArrowheads="1"/>
          </p:cNvPicPr>
          <p:nvPr/>
        </p:nvPicPr>
        <p:blipFill>
          <a:blip r:embed="rId5" cstate="print"/>
          <a:srcRect l="6250"/>
          <a:stretch>
            <a:fillRect/>
          </a:stretch>
        </p:blipFill>
        <p:spPr bwMode="auto">
          <a:xfrm>
            <a:off x="5292080" y="3861048"/>
            <a:ext cx="3851920" cy="2311153"/>
          </a:xfrm>
          <a:prstGeom prst="rect">
            <a:avLst/>
          </a:prstGeom>
          <a:noFill/>
        </p:spPr>
      </p:pic>
      <p:pic>
        <p:nvPicPr>
          <p:cNvPr id="11270" name="Picture 6" descr="C:\Users\Администратор\Downloads\IMG-7f48b1f68eca7fb7a7bcbfd5ab61c3ad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861048"/>
            <a:ext cx="1996952" cy="266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C:\Users\Администратор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287094" cy="2459157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3272545" cy="2448272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ownloads\1673425763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764" y="3356992"/>
            <a:ext cx="2625756" cy="3501008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05605"/>
            <a:ext cx="2664296" cy="3552394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2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3821" y="3645024"/>
            <a:ext cx="3521968" cy="264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92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десант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C:\Users\Администратор\Downloads\IMG-d0d2b9e437a2711ee370f7d08fcf140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81128"/>
            <a:ext cx="3840428" cy="216024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ownloads\IMG-461b3a2d94a8b2d7f7f241323942a93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3840428" cy="216024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ownloads\1673429310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598114" cy="3464152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48679"/>
            <a:ext cx="3384376" cy="2538281"/>
          </a:xfrm>
          <a:prstGeom prst="rect">
            <a:avLst/>
          </a:prstGeom>
          <a:noFill/>
        </p:spPr>
      </p:pic>
      <p:pic>
        <p:nvPicPr>
          <p:cNvPr id="11" name="Picture 4" descr="C:\Users\Администратор\Desktop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204864"/>
            <a:ext cx="2998640" cy="224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486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260649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9393" y="908720"/>
            <a:ext cx="7052315" cy="34163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За истекший период посетили 9 семей:</a:t>
            </a:r>
            <a:endParaRPr lang="en-US" b="1" dirty="0" smtClean="0"/>
          </a:p>
          <a:p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2г, </a:t>
            </a:r>
            <a:r>
              <a:rPr lang="ru-RU" dirty="0" err="1" smtClean="0"/>
              <a:t>Рогачков</a:t>
            </a:r>
            <a:r>
              <a:rPr lang="ru-RU" dirty="0" smtClean="0"/>
              <a:t> Сергей, классный руководитель Абакумова А.Ю.</a:t>
            </a:r>
          </a:p>
          <a:p>
            <a:pPr>
              <a:buFontTx/>
              <a:buChar char="-"/>
            </a:pPr>
            <a:r>
              <a:rPr lang="ru-RU" dirty="0" smtClean="0"/>
              <a:t> 3в, Денисенко Константин, классный руководитель  Сальникова И.В.</a:t>
            </a:r>
          </a:p>
          <a:p>
            <a:pPr>
              <a:buFontTx/>
              <a:buChar char="-"/>
            </a:pPr>
            <a:r>
              <a:rPr lang="ru-RU" dirty="0" smtClean="0"/>
              <a:t>6б, </a:t>
            </a:r>
            <a:r>
              <a:rPr lang="ru-RU" dirty="0" err="1" smtClean="0"/>
              <a:t>Баранаева</a:t>
            </a:r>
            <a:r>
              <a:rPr lang="ru-RU" dirty="0" smtClean="0"/>
              <a:t> Виктория, классный руководитель </a:t>
            </a:r>
            <a:r>
              <a:rPr lang="ru-RU" dirty="0" err="1" smtClean="0"/>
              <a:t>Лыжкова</a:t>
            </a:r>
            <a:r>
              <a:rPr lang="ru-RU" dirty="0" smtClean="0"/>
              <a:t> М.В.</a:t>
            </a:r>
          </a:p>
          <a:p>
            <a:pPr>
              <a:buFontTx/>
              <a:buChar char="-"/>
            </a:pPr>
            <a:r>
              <a:rPr lang="ru-RU" dirty="0" smtClean="0"/>
              <a:t>7г, </a:t>
            </a:r>
            <a:r>
              <a:rPr lang="ru-RU" dirty="0" err="1" smtClean="0"/>
              <a:t>Ромашкина</a:t>
            </a:r>
            <a:r>
              <a:rPr lang="ru-RU" dirty="0" smtClean="0"/>
              <a:t> Елизавета, классный руководитель </a:t>
            </a:r>
            <a:r>
              <a:rPr lang="ru-RU" dirty="0" err="1" smtClean="0"/>
              <a:t>Чернийчук</a:t>
            </a:r>
            <a:r>
              <a:rPr lang="ru-RU" dirty="0" smtClean="0"/>
              <a:t> Н.А.</a:t>
            </a:r>
          </a:p>
          <a:p>
            <a:pPr>
              <a:buFontTx/>
              <a:buChar char="-"/>
            </a:pPr>
            <a:r>
              <a:rPr lang="ru-RU" dirty="0" smtClean="0"/>
              <a:t>7д, </a:t>
            </a:r>
            <a:r>
              <a:rPr lang="ru-RU" dirty="0" err="1" smtClean="0"/>
              <a:t>Богонин</a:t>
            </a:r>
            <a:r>
              <a:rPr lang="ru-RU" dirty="0" smtClean="0"/>
              <a:t> Евгений, классный руководитель </a:t>
            </a:r>
            <a:r>
              <a:rPr lang="ru-RU" dirty="0" err="1" smtClean="0"/>
              <a:t>Фаюстова</a:t>
            </a:r>
            <a:r>
              <a:rPr lang="ru-RU" dirty="0" smtClean="0"/>
              <a:t> Л.В.</a:t>
            </a:r>
          </a:p>
          <a:p>
            <a:pPr>
              <a:buFontTx/>
              <a:buChar char="-"/>
            </a:pPr>
            <a:r>
              <a:rPr lang="ru-RU" dirty="0" smtClean="0"/>
              <a:t> 7д, Пономарёв Денис, классный руководитель </a:t>
            </a:r>
            <a:r>
              <a:rPr lang="ru-RU" dirty="0" err="1" smtClean="0"/>
              <a:t>Фаюстова</a:t>
            </a:r>
            <a:r>
              <a:rPr lang="ru-RU" dirty="0" smtClean="0"/>
              <a:t> Л.В.</a:t>
            </a:r>
          </a:p>
          <a:p>
            <a:pPr>
              <a:buFontTx/>
              <a:buChar char="-"/>
            </a:pPr>
            <a:r>
              <a:rPr lang="ru-RU" dirty="0" smtClean="0"/>
              <a:t>9б, </a:t>
            </a:r>
            <a:r>
              <a:rPr lang="ru-RU" dirty="0" err="1" smtClean="0"/>
              <a:t>Утенков</a:t>
            </a:r>
            <a:r>
              <a:rPr lang="ru-RU" dirty="0" smtClean="0"/>
              <a:t> Даниил, классный руководитель Пронина А.Ю.</a:t>
            </a:r>
          </a:p>
          <a:p>
            <a:pPr>
              <a:buFontTx/>
              <a:buChar char="-"/>
            </a:pPr>
            <a:r>
              <a:rPr lang="ru-RU" dirty="0" smtClean="0"/>
              <a:t>9г, </a:t>
            </a:r>
            <a:r>
              <a:rPr lang="ru-RU" dirty="0" err="1" smtClean="0"/>
              <a:t>Бутыркина</a:t>
            </a:r>
            <a:r>
              <a:rPr lang="ru-RU" dirty="0" smtClean="0"/>
              <a:t> Варвара, классный руководитель Орехова Г.Н.</a:t>
            </a:r>
          </a:p>
          <a:p>
            <a:pPr>
              <a:buFontTx/>
              <a:buChar char="-"/>
            </a:pPr>
            <a:r>
              <a:rPr lang="ru-RU" dirty="0" smtClean="0"/>
              <a:t>9г, </a:t>
            </a:r>
            <a:r>
              <a:rPr lang="ru-RU" dirty="0" err="1" smtClean="0"/>
              <a:t>Богонина</a:t>
            </a:r>
            <a:r>
              <a:rPr lang="ru-RU" dirty="0" smtClean="0"/>
              <a:t> Анна, классный руководитель, Орехова Г.Н.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7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11760" y="205191"/>
            <a:ext cx="6479704" cy="480131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Своевременная сдача документации на каникулы, особенно занятость детей на каникулы, инструктаж с родителями и дневник профилактических бесед.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Усилить подготовку обучающихся к спортивным мероприятиям.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работу по привлечению детей к культурно-массовым мероприятиям.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профилактические рейды в каникулярное время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целью обеспечения единого подхода к решению проблем профилактики безнадзорности и правонарушений неблагополучных семей, защите их прав и законных интересов несовершеннолетних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435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О работе МБОУ СОШ №57 им. В.Х. Хохрякова  г. Пензы в каникулярное время и период новогодних праздников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46</cp:revision>
  <dcterms:created xsi:type="dcterms:W3CDTF">2014-08-07T14:37:46Z</dcterms:created>
  <dcterms:modified xsi:type="dcterms:W3CDTF">2023-01-12T10:57:27Z</dcterms:modified>
</cp:coreProperties>
</file>